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58" r:id="rId4"/>
    <p:sldId id="259" r:id="rId5"/>
    <p:sldId id="260" r:id="rId6"/>
    <p:sldId id="263" r:id="rId7"/>
    <p:sldId id="272" r:id="rId8"/>
    <p:sldId id="266" r:id="rId9"/>
    <p:sldId id="273" r:id="rId10"/>
    <p:sldId id="274" r:id="rId11"/>
    <p:sldId id="267" r:id="rId12"/>
    <p:sldId id="271" r:id="rId13"/>
    <p:sldId id="270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45D4E-882B-4EF3-8170-CB1473C97829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30A34-FC33-4CD6-83FA-FA24E204F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2BC3-CBE7-4CD6-BE5C-37259CB9423E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C133-AA3F-4EFA-A4A8-9B850C6D91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KADRA NARODOWA JUNIORÓW</a:t>
            </a:r>
            <a:br>
              <a:rPr lang="pl-PL" dirty="0" smtClean="0"/>
            </a:br>
            <a:r>
              <a:rPr lang="pl-PL" dirty="0" smtClean="0"/>
              <a:t>GRUPA KANADYJKARZY</a:t>
            </a:r>
            <a:br>
              <a:rPr lang="pl-PL" dirty="0" smtClean="0"/>
            </a:br>
            <a:r>
              <a:rPr lang="pl-PL" dirty="0" smtClean="0"/>
              <a:t>Trener Ireneusz </a:t>
            </a:r>
            <a:r>
              <a:rPr lang="pl-PL" dirty="0" err="1" smtClean="0"/>
              <a:t>Szpynda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OGÓLNOPOLSKA KONFERENCJA TRENERÓW KAJAKARSTWA</a:t>
            </a:r>
            <a:br>
              <a:rPr lang="pl-PL" dirty="0" smtClean="0"/>
            </a:br>
            <a:r>
              <a:rPr lang="pl-PL" dirty="0" smtClean="0"/>
              <a:t>22-24.11.2013r.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548680"/>
            <a:ext cx="5724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C2 1000m	</a:t>
            </a:r>
            <a:r>
              <a:rPr lang="pl-PL" sz="2400" dirty="0" err="1" smtClean="0"/>
              <a:t>Rybakowski</a:t>
            </a:r>
            <a:r>
              <a:rPr lang="pl-PL" sz="2400" dirty="0" smtClean="0"/>
              <a:t> Łukasz	II m-ce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Piochacz</a:t>
            </a:r>
            <a:r>
              <a:rPr lang="pl-PL" sz="2400" dirty="0" smtClean="0"/>
              <a:t> Łukasz</a:t>
            </a:r>
          </a:p>
          <a:p>
            <a:r>
              <a:rPr lang="pl-PL" sz="2400" dirty="0" smtClean="0"/>
              <a:t>C4 1000m	</a:t>
            </a:r>
            <a:r>
              <a:rPr lang="pl-PL" sz="2400" dirty="0" err="1" smtClean="0"/>
              <a:t>Rybakowski</a:t>
            </a:r>
            <a:r>
              <a:rPr lang="pl-PL" sz="2400" dirty="0" smtClean="0"/>
              <a:t> Łukasz 	III m-ce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Piochacz</a:t>
            </a:r>
            <a:r>
              <a:rPr lang="pl-PL" sz="2400" dirty="0" smtClean="0"/>
              <a:t> Łukasz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Borgieł</a:t>
            </a:r>
            <a:r>
              <a:rPr lang="pl-PL" sz="2400" dirty="0" smtClean="0"/>
              <a:t> Mateusz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Wietrak</a:t>
            </a:r>
            <a:r>
              <a:rPr lang="pl-PL" sz="2400" dirty="0" smtClean="0"/>
              <a:t> Jakub	</a:t>
            </a: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Mistrzostwa Europy Juniorów i U23 Poznań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fontAlgn="base" hangingPunct="0">
              <a:buNone/>
            </a:pPr>
            <a:r>
              <a:rPr lang="pl-PL" sz="2600" dirty="0" smtClean="0"/>
              <a:t>Zgrupowanie przygotowujące w Wałczu 6-24.06.2013r</a:t>
            </a:r>
            <a:r>
              <a:rPr lang="pl-PL" sz="26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Zrealizowano:</a:t>
            </a:r>
          </a:p>
          <a:p>
            <a:pPr>
              <a:buNone/>
            </a:pPr>
            <a:r>
              <a:rPr lang="pl-PL" sz="2800" dirty="0" smtClean="0"/>
              <a:t>- woda	</a:t>
            </a:r>
            <a:r>
              <a:rPr lang="pl-PL" sz="2800" dirty="0" smtClean="0"/>
              <a:t>256km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- bieg		</a:t>
            </a:r>
            <a:r>
              <a:rPr lang="pl-PL" sz="2800" dirty="0" smtClean="0"/>
              <a:t>24km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- siła		ok. </a:t>
            </a:r>
            <a:r>
              <a:rPr lang="pl-PL" sz="2800" dirty="0" smtClean="0"/>
              <a:t>70 </a:t>
            </a:r>
            <a:r>
              <a:rPr lang="pl-PL" sz="2800" dirty="0" smtClean="0"/>
              <a:t>ton</a:t>
            </a:r>
          </a:p>
          <a:p>
            <a:pPr>
              <a:buNone/>
            </a:pPr>
            <a:r>
              <a:rPr lang="pl-PL" sz="2800" dirty="0" smtClean="0"/>
              <a:t>- gimnastyka	</a:t>
            </a:r>
            <a:r>
              <a:rPr lang="pl-PL" sz="2800" dirty="0" smtClean="0"/>
              <a:t>210minut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- gry		0</a:t>
            </a:r>
            <a:r>
              <a:rPr lang="pl-PL" sz="2800" dirty="0" smtClean="0"/>
              <a:t> minut</a:t>
            </a:r>
            <a:endParaRPr lang="pl-PL" sz="2600" dirty="0" smtClean="0"/>
          </a:p>
          <a:p>
            <a:pPr fontAlgn="base" hangingPunct="0">
              <a:buNone/>
            </a:pPr>
            <a:r>
              <a:rPr lang="pl-PL" sz="2600" dirty="0" smtClean="0"/>
              <a:t>Zgrupowanie i mistrzostwa w Poznaniu 24-30.06.2013r</a:t>
            </a:r>
            <a:r>
              <a:rPr lang="pl-PL" sz="2600" dirty="0" smtClean="0"/>
              <a:t>.</a:t>
            </a:r>
            <a:endParaRPr lang="pl-PL" sz="2600" dirty="0" smtClean="0"/>
          </a:p>
          <a:p>
            <a:pPr fontAlgn="base" hangingPunct="0">
              <a:buNone/>
            </a:pPr>
            <a:r>
              <a:rPr lang="pl-PL" sz="2600" dirty="0" smtClean="0"/>
              <a:t>Osiągnięte rezultaty:</a:t>
            </a:r>
          </a:p>
          <a:p>
            <a:pPr fontAlgn="base" hangingPunct="0">
              <a:buNone/>
            </a:pPr>
            <a:r>
              <a:rPr lang="pl-PL" sz="2600" dirty="0" smtClean="0"/>
              <a:t>C1 200m	</a:t>
            </a:r>
            <a:r>
              <a:rPr lang="pl-PL" sz="2600" dirty="0" err="1" smtClean="0"/>
              <a:t>Barniak</a:t>
            </a:r>
            <a:r>
              <a:rPr lang="pl-PL" sz="2600" dirty="0" smtClean="0"/>
              <a:t> Tomasz	VIII m-ce	</a:t>
            </a:r>
            <a:r>
              <a:rPr lang="pl-PL" sz="2600" dirty="0" smtClean="0"/>
              <a:t>0:45:464</a:t>
            </a:r>
            <a:endParaRPr lang="pl-PL" sz="2600" dirty="0" smtClean="0"/>
          </a:p>
          <a:p>
            <a:pPr fontAlgn="base" hangingPunct="0">
              <a:buNone/>
            </a:pPr>
            <a:r>
              <a:rPr lang="pl-PL" sz="2600" dirty="0" smtClean="0"/>
              <a:t>C1 500m	</a:t>
            </a:r>
            <a:r>
              <a:rPr lang="pl-PL" sz="2600" dirty="0" err="1" smtClean="0"/>
              <a:t>Barniak</a:t>
            </a:r>
            <a:r>
              <a:rPr lang="pl-PL" sz="2600" dirty="0" smtClean="0"/>
              <a:t> Tomasz	II m-ce		</a:t>
            </a:r>
            <a:r>
              <a:rPr lang="pl-PL" sz="2600" dirty="0" smtClean="0"/>
              <a:t>1:54:672</a:t>
            </a:r>
            <a:endParaRPr lang="pl-PL" sz="2600" dirty="0" smtClean="0"/>
          </a:p>
          <a:p>
            <a:pPr fontAlgn="base" hangingPunct="0">
              <a:buNone/>
            </a:pPr>
            <a:r>
              <a:rPr lang="pl-PL" sz="2600" dirty="0" smtClean="0"/>
              <a:t>C2 500m	</a:t>
            </a:r>
            <a:r>
              <a:rPr lang="pl-PL" sz="2600" dirty="0" err="1" smtClean="0"/>
              <a:t>Kosteński</a:t>
            </a:r>
            <a:r>
              <a:rPr lang="pl-PL" sz="2600" dirty="0" smtClean="0"/>
              <a:t> Szymon	IV m-ce	1:47:240</a:t>
            </a:r>
          </a:p>
          <a:p>
            <a:pPr fontAlgn="base" hangingPunct="0">
              <a:buNone/>
            </a:pPr>
            <a:r>
              <a:rPr lang="pl-PL" sz="2600" dirty="0" smtClean="0"/>
              <a:t>			Polak Piotr</a:t>
            </a:r>
          </a:p>
          <a:p>
            <a:pPr fontAlgn="base" hangingPunct="0">
              <a:buNone/>
            </a:pPr>
            <a:r>
              <a:rPr lang="pl-PL" sz="2600" dirty="0" smtClean="0"/>
              <a:t>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792088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hangingPunct="0">
              <a:buNone/>
            </a:pPr>
            <a:r>
              <a:rPr lang="pl-PL" sz="2400" dirty="0" smtClean="0"/>
              <a:t>C1 1000m	</a:t>
            </a:r>
            <a:r>
              <a:rPr lang="pl-PL" sz="2400" dirty="0" err="1" smtClean="0"/>
              <a:t>Hołdak</a:t>
            </a:r>
            <a:r>
              <a:rPr lang="pl-PL" sz="2400" dirty="0" smtClean="0"/>
              <a:t> Marcel		IX m-ce	</a:t>
            </a:r>
            <a:r>
              <a:rPr lang="pl-PL" sz="2400" dirty="0" smtClean="0"/>
              <a:t>4:09:826</a:t>
            </a:r>
            <a:endParaRPr lang="pl-PL" sz="2400" dirty="0" smtClean="0"/>
          </a:p>
          <a:p>
            <a:pPr fontAlgn="base" hangingPunct="0">
              <a:buNone/>
            </a:pPr>
            <a:r>
              <a:rPr lang="pl-PL" sz="2400" dirty="0" smtClean="0"/>
              <a:t>C2 1000m	</a:t>
            </a:r>
            <a:r>
              <a:rPr lang="pl-PL" sz="2400" dirty="0" err="1" smtClean="0"/>
              <a:t>Kitewski</a:t>
            </a:r>
            <a:r>
              <a:rPr lang="pl-PL" sz="2400" dirty="0" smtClean="0"/>
              <a:t> Aleksander	V m-ce		3:46:283</a:t>
            </a:r>
          </a:p>
          <a:p>
            <a:pPr fontAlgn="base" hangingPunct="0">
              <a:buNone/>
            </a:pPr>
            <a:r>
              <a:rPr lang="pl-PL" sz="2400" dirty="0" smtClean="0"/>
              <a:t>		</a:t>
            </a:r>
            <a:r>
              <a:rPr lang="pl-PL" sz="2400" dirty="0" err="1" smtClean="0"/>
              <a:t>Barniak</a:t>
            </a:r>
            <a:r>
              <a:rPr lang="pl-PL" sz="2400" dirty="0" smtClean="0"/>
              <a:t> </a:t>
            </a:r>
            <a:r>
              <a:rPr lang="pl-PL" sz="2400" dirty="0" smtClean="0"/>
              <a:t>Tomasz</a:t>
            </a:r>
            <a:endParaRPr lang="pl-PL" sz="2400" dirty="0" smtClean="0"/>
          </a:p>
          <a:p>
            <a:pPr marL="342900" lvl="0" indent="-342900" fontAlgn="base" hangingPunct="0">
              <a:spcBef>
                <a:spcPct val="20000"/>
              </a:spcBef>
            </a:pPr>
            <a:r>
              <a:rPr lang="pl-PL" sz="2400" dirty="0" smtClean="0">
                <a:solidFill>
                  <a:prstClr val="black"/>
                </a:solidFill>
              </a:rPr>
              <a:t>C4 1000m	</a:t>
            </a:r>
            <a:r>
              <a:rPr lang="pl-PL" sz="2400" dirty="0" err="1" smtClean="0">
                <a:solidFill>
                  <a:prstClr val="black"/>
                </a:solidFill>
              </a:rPr>
              <a:t>Kitewski</a:t>
            </a:r>
            <a:r>
              <a:rPr lang="pl-PL" sz="2400" dirty="0" smtClean="0">
                <a:solidFill>
                  <a:prstClr val="black"/>
                </a:solidFill>
              </a:rPr>
              <a:t> Aleksander	IV m-ce	3:27:911</a:t>
            </a:r>
          </a:p>
          <a:p>
            <a:pPr marL="342900" lvl="0" indent="-342900" fontAlgn="base" hangingPunct="0">
              <a:spcBef>
                <a:spcPct val="20000"/>
              </a:spcBef>
            </a:pPr>
            <a:r>
              <a:rPr lang="pl-PL" sz="2400" dirty="0" smtClean="0">
                <a:solidFill>
                  <a:prstClr val="black"/>
                </a:solidFill>
              </a:rPr>
              <a:t>			</a:t>
            </a:r>
            <a:r>
              <a:rPr lang="pl-PL" sz="2400" dirty="0" err="1" smtClean="0">
                <a:solidFill>
                  <a:prstClr val="black"/>
                </a:solidFill>
              </a:rPr>
              <a:t>Hołdak</a:t>
            </a:r>
            <a:r>
              <a:rPr lang="pl-PL" sz="2400" dirty="0" smtClean="0">
                <a:solidFill>
                  <a:prstClr val="black"/>
                </a:solidFill>
              </a:rPr>
              <a:t> Marcel</a:t>
            </a:r>
          </a:p>
          <a:p>
            <a:pPr marL="342900" lvl="0" indent="-342900" fontAlgn="base" hangingPunct="0">
              <a:spcBef>
                <a:spcPct val="20000"/>
              </a:spcBef>
            </a:pPr>
            <a:r>
              <a:rPr lang="pl-PL" sz="2400" dirty="0" smtClean="0">
                <a:solidFill>
                  <a:prstClr val="black"/>
                </a:solidFill>
              </a:rPr>
              <a:t>			Nowak Łukasz</a:t>
            </a:r>
          </a:p>
          <a:p>
            <a:pPr marL="342900" lvl="0" indent="-342900" fontAlgn="base" hangingPunct="0">
              <a:spcBef>
                <a:spcPct val="20000"/>
              </a:spcBef>
            </a:pPr>
            <a:r>
              <a:rPr lang="pl-PL" sz="2400" dirty="0" smtClean="0">
                <a:solidFill>
                  <a:prstClr val="black"/>
                </a:solidFill>
              </a:rPr>
              <a:t>			Gluza Patryk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Mistrzostwa Świata Juniorów i U23 Welland-Kanada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fontAlgn="base" hangingPunct="0">
              <a:buNone/>
            </a:pPr>
            <a:r>
              <a:rPr lang="pl-PL" sz="2400" dirty="0" smtClean="0"/>
              <a:t>Zgrupowanie przygotowujące w Wałczu 8-29.07.2013r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dirty="0" smtClean="0"/>
              <a:t>Zrealizowano:</a:t>
            </a:r>
          </a:p>
          <a:p>
            <a:pPr>
              <a:buNone/>
            </a:pPr>
            <a:r>
              <a:rPr lang="pl-PL" sz="2400" dirty="0" smtClean="0"/>
              <a:t>- woda		</a:t>
            </a:r>
            <a:r>
              <a:rPr lang="pl-PL" sz="2400" dirty="0" smtClean="0"/>
              <a:t>300km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bieg		</a:t>
            </a:r>
            <a:r>
              <a:rPr lang="pl-PL" sz="2400" dirty="0" smtClean="0"/>
              <a:t>36km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siła		ok. </a:t>
            </a:r>
            <a:r>
              <a:rPr lang="pl-PL" sz="2400" dirty="0" smtClean="0"/>
              <a:t>120 </a:t>
            </a:r>
            <a:r>
              <a:rPr lang="pl-PL" sz="2400" dirty="0" smtClean="0"/>
              <a:t>ton</a:t>
            </a:r>
          </a:p>
          <a:p>
            <a:pPr>
              <a:buNone/>
            </a:pPr>
            <a:r>
              <a:rPr lang="pl-PL" sz="2400" dirty="0" smtClean="0"/>
              <a:t>- gimnastyka	</a:t>
            </a:r>
            <a:r>
              <a:rPr lang="pl-PL" sz="2400" dirty="0" smtClean="0"/>
              <a:t>270minut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gry		0</a:t>
            </a:r>
            <a:r>
              <a:rPr lang="pl-PL" sz="2400" dirty="0" smtClean="0"/>
              <a:t> minut</a:t>
            </a:r>
            <a:endParaRPr lang="pl-PL" sz="2400" dirty="0" smtClean="0"/>
          </a:p>
          <a:p>
            <a:pPr fontAlgn="base" hangingPunct="0">
              <a:buNone/>
            </a:pPr>
            <a:r>
              <a:rPr lang="pl-PL" sz="2400" dirty="0" smtClean="0"/>
              <a:t>Zgrupowanie i mistrzostwa w Kanadzie 30.06-4.08.2013r. </a:t>
            </a:r>
          </a:p>
          <a:p>
            <a:pPr>
              <a:buNone/>
            </a:pPr>
            <a:r>
              <a:rPr lang="pl-PL" sz="2400" dirty="0" smtClean="0"/>
              <a:t>Osiągnięte rezultaty:</a:t>
            </a:r>
          </a:p>
          <a:p>
            <a:pPr>
              <a:buNone/>
            </a:pPr>
            <a:r>
              <a:rPr lang="pl-PL" sz="2400" dirty="0" smtClean="0"/>
              <a:t>C1 200m	</a:t>
            </a:r>
            <a:r>
              <a:rPr lang="pl-PL" sz="2400" dirty="0" err="1" smtClean="0"/>
              <a:t>Barniak</a:t>
            </a:r>
            <a:r>
              <a:rPr lang="pl-PL" sz="2400" dirty="0" smtClean="0"/>
              <a:t> Tomasz	VI m-ce	</a:t>
            </a:r>
            <a:r>
              <a:rPr lang="pl-PL" sz="2400" dirty="0" smtClean="0"/>
              <a:t>0:41:670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C1 1000m	</a:t>
            </a:r>
            <a:r>
              <a:rPr lang="pl-PL" sz="2400" dirty="0" err="1" smtClean="0"/>
              <a:t>Hołdak</a:t>
            </a:r>
            <a:r>
              <a:rPr lang="pl-PL" sz="2400" dirty="0" smtClean="0"/>
              <a:t> Marcel		XIII m-ce	</a:t>
            </a:r>
            <a:r>
              <a:rPr lang="pl-PL" sz="2400" dirty="0" smtClean="0"/>
              <a:t>4:11:147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C2 1000m	</a:t>
            </a:r>
            <a:r>
              <a:rPr lang="pl-PL" sz="2400" dirty="0" err="1" smtClean="0"/>
              <a:t>Kitewski</a:t>
            </a:r>
            <a:r>
              <a:rPr lang="pl-PL" sz="2400" dirty="0" smtClean="0"/>
              <a:t> Aleksander	V m-ce		3:44:168</a:t>
            </a:r>
          </a:p>
          <a:p>
            <a:pPr>
              <a:buNone/>
            </a:pPr>
            <a:r>
              <a:rPr lang="pl-PL" sz="2400" dirty="0" smtClean="0"/>
              <a:t>			</a:t>
            </a:r>
            <a:r>
              <a:rPr lang="pl-PL" sz="2400" dirty="0" err="1" smtClean="0"/>
              <a:t>Barniak</a:t>
            </a:r>
            <a:r>
              <a:rPr lang="pl-PL" sz="2400" dirty="0" smtClean="0"/>
              <a:t> Tomasz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Puchar Nadziei Olimpijskich Racice-Czechy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Zgrupowanie w Wałczu 2-12.09.2013r.</a:t>
            </a:r>
          </a:p>
          <a:p>
            <a:pPr>
              <a:buNone/>
            </a:pPr>
            <a:r>
              <a:rPr lang="pl-PL" sz="2400" dirty="0" smtClean="0"/>
              <a:t>Puchar Nadziei Olimpijskich	12-15.09.2013r.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Zawodnicy biorący udział w zgrupowaniu i regatach: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Kitewski</a:t>
            </a:r>
            <a:r>
              <a:rPr lang="pl-PL" sz="2400" dirty="0" smtClean="0"/>
              <a:t> Aleksander	1996	Orzeł Wałcz</a:t>
            </a:r>
          </a:p>
          <a:p>
            <a:pPr>
              <a:buNone/>
            </a:pPr>
            <a:r>
              <a:rPr lang="pl-PL" sz="2400" dirty="0" smtClean="0"/>
              <a:t>- Siwiński Kamil	1996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pPr>
              <a:buNone/>
            </a:pPr>
            <a:r>
              <a:rPr lang="pl-PL" sz="2400" dirty="0" smtClean="0"/>
              <a:t>- Śliwiński Arsen	1996	Warszawski Klub Kajakowy</a:t>
            </a:r>
          </a:p>
          <a:p>
            <a:pPr>
              <a:buNone/>
            </a:pPr>
            <a:r>
              <a:rPr lang="pl-PL" sz="2400" dirty="0" smtClean="0"/>
              <a:t>- Wilkowski Piotr	1996	MRKS Gdańsk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Hołdak</a:t>
            </a:r>
            <a:r>
              <a:rPr lang="pl-PL" sz="2400" dirty="0" smtClean="0"/>
              <a:t> Marcel	1997	KKS Nowa Sól</a:t>
            </a:r>
          </a:p>
          <a:p>
            <a:pPr>
              <a:buNone/>
            </a:pPr>
            <a:r>
              <a:rPr lang="pl-PL" sz="2400" dirty="0" smtClean="0"/>
              <a:t>- Rutkowski Jakub	1997	Warta Poznań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836712"/>
            <a:ext cx="76778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Borgieł</a:t>
            </a:r>
            <a:r>
              <a:rPr lang="pl-PL" sz="2400" dirty="0" smtClean="0"/>
              <a:t> Mateusz	1997	MKS Czechowice-Dziedzice</a:t>
            </a:r>
          </a:p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Piochacz</a:t>
            </a:r>
            <a:r>
              <a:rPr lang="pl-PL" sz="2400" dirty="0" smtClean="0"/>
              <a:t> Łukasz	1997	Warta Poznań</a:t>
            </a:r>
          </a:p>
          <a:p>
            <a:pPr>
              <a:buFontTx/>
              <a:buChar char="-"/>
            </a:pPr>
            <a:r>
              <a:rPr lang="pl-PL" sz="2400" dirty="0" smtClean="0"/>
              <a:t> Bródka Jakub		1998	Warta Poznań</a:t>
            </a:r>
          </a:p>
          <a:p>
            <a:pPr>
              <a:buFontTx/>
              <a:buChar char="-"/>
            </a:pPr>
            <a:r>
              <a:rPr lang="pl-PL" sz="2400" dirty="0" smtClean="0"/>
              <a:t> Wiśniewski Alan	1998	Warta Poznań</a:t>
            </a:r>
          </a:p>
          <a:p>
            <a:endParaRPr lang="pl-PL" sz="2400" dirty="0" smtClean="0"/>
          </a:p>
          <a:p>
            <a:pPr fontAlgn="base" hangingPunct="0">
              <a:buNone/>
            </a:pPr>
            <a:r>
              <a:rPr lang="pl-PL" sz="2400" dirty="0" smtClean="0"/>
              <a:t>Grupa kanadyjkarzy zdobyła podczas regat 13 medali w tym:</a:t>
            </a:r>
          </a:p>
          <a:p>
            <a:pPr fontAlgn="base" hangingPunct="0">
              <a:buNone/>
            </a:pPr>
            <a:r>
              <a:rPr lang="pl-PL" sz="2400" dirty="0" smtClean="0"/>
              <a:t>- 2 złote,</a:t>
            </a:r>
          </a:p>
          <a:p>
            <a:pPr fontAlgn="base" hangingPunct="0">
              <a:buNone/>
            </a:pPr>
            <a:r>
              <a:rPr lang="pl-PL" sz="2400" dirty="0" smtClean="0"/>
              <a:t>- 6 srebrnych,</a:t>
            </a:r>
          </a:p>
          <a:p>
            <a:pPr fontAlgn="base" hangingPunct="0">
              <a:buNone/>
            </a:pPr>
            <a:r>
              <a:rPr lang="pl-PL" sz="2400" dirty="0" smtClean="0"/>
              <a:t>- 5 brązowych.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228998"/>
          </a:xfrm>
        </p:spPr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LISTA ZAWODNIKÓW BIORĄCYCH UDZIAŁ W AKCJACH SZKOLENIOWYCH </a:t>
            </a:r>
            <a:r>
              <a:rPr lang="pl-PL" sz="2800" dirty="0" err="1" smtClean="0"/>
              <a:t>PZKaj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29207" y="1556792"/>
          <a:ext cx="8075241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088232"/>
                <a:gridCol w="864096"/>
                <a:gridCol w="2157725"/>
                <a:gridCol w="1370667"/>
                <a:gridCol w="1080121"/>
              </a:tblGrid>
              <a:tr h="629874">
                <a:tc>
                  <a:txBody>
                    <a:bodyPr/>
                    <a:lstStyle/>
                    <a:p>
                      <a:r>
                        <a:rPr lang="pl-PL" dirty="0" smtClean="0"/>
                        <a:t>Lp.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Nazwisko i 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Rok ur.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Klub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SMS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Regaty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629874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Barniak</a:t>
                      </a:r>
                      <a:r>
                        <a:rPr lang="pl-PL" baseline="0" dirty="0" smtClean="0"/>
                        <a:t> Tomasz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UKS Koszałek-Opałek Węgorzewo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Wałcz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MŚJ</a:t>
                      </a:r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Polak Piotr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Posnania</a:t>
                      </a:r>
                      <a:r>
                        <a:rPr lang="pl-PL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MEJ</a:t>
                      </a:r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Nowak Łukasz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AZS-AWF </a:t>
                      </a:r>
                      <a:r>
                        <a:rPr lang="pl-PL" dirty="0" err="1" smtClean="0"/>
                        <a:t>Poznan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MEJ</a:t>
                      </a:r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Kosteński</a:t>
                      </a:r>
                      <a:r>
                        <a:rPr lang="pl-PL" dirty="0" smtClean="0"/>
                        <a:t> Szymon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Posnania</a:t>
                      </a:r>
                      <a:r>
                        <a:rPr lang="pl-PL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MEJ</a:t>
                      </a:r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Gluza Patryk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AZS-AWF</a:t>
                      </a:r>
                      <a:r>
                        <a:rPr lang="pl-PL" baseline="0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MEJ</a:t>
                      </a:r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Drojetzki</a:t>
                      </a:r>
                      <a:r>
                        <a:rPr lang="pl-PL" dirty="0" smtClean="0"/>
                        <a:t> Lawrence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AZS-AWF Gorzów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---------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Paluch Gilbert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MKSW Trzebinia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Czechowice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64927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Kitewski</a:t>
                      </a:r>
                      <a:r>
                        <a:rPr lang="pl-PL" dirty="0" smtClean="0"/>
                        <a:t> Aleksander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Orzeł Wałcz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Wałcz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MŚJ</a:t>
                      </a:r>
                      <a:endParaRPr lang="pl-PL" dirty="0"/>
                    </a:p>
                  </a:txBody>
                  <a:tcPr/>
                </a:tc>
              </a:tr>
              <a:tr h="629874"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Śliwiński Arsen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Warszawski Klub Kajakowy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---------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LISTA ZAWODNIKÓW </a:t>
            </a:r>
            <a:r>
              <a:rPr lang="pl-PL" sz="2800" dirty="0" err="1" smtClean="0"/>
              <a:t>cd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1215" y="1412776"/>
          <a:ext cx="8003234" cy="435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6"/>
                <a:gridCol w="2074897"/>
                <a:gridCol w="922176"/>
                <a:gridCol w="2059346"/>
                <a:gridCol w="1321967"/>
                <a:gridCol w="1075872"/>
              </a:tblGrid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Lp.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Nazwisko</a:t>
                      </a:r>
                      <a:r>
                        <a:rPr lang="pl-PL" baseline="0" dirty="0" smtClean="0"/>
                        <a:t> i imię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Rok ur.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Klub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SMS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Regaty </a:t>
                      </a:r>
                      <a:endParaRPr lang="pl-PL" dirty="0"/>
                    </a:p>
                  </a:txBody>
                  <a:tcPr/>
                </a:tc>
              </a:tr>
              <a:tr h="382228"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Siwiński Kamil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Posnania</a:t>
                      </a:r>
                      <a:r>
                        <a:rPr lang="pl-PL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Wilkowski Piotr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MRKS</a:t>
                      </a:r>
                      <a:r>
                        <a:rPr lang="pl-PL" baseline="0" dirty="0" smtClean="0"/>
                        <a:t> Gdańsk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Wałcz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Hołdak</a:t>
                      </a:r>
                      <a:r>
                        <a:rPr lang="pl-PL" dirty="0" smtClean="0"/>
                        <a:t> Marcel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KKS Nowa Sól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Wałcz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MŚJ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Borgieł</a:t>
                      </a:r>
                      <a:r>
                        <a:rPr lang="pl-PL" dirty="0" smtClean="0"/>
                        <a:t> Mateusz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MKS </a:t>
                      </a:r>
                      <a:r>
                        <a:rPr lang="pl-PL" dirty="0" err="1" smtClean="0"/>
                        <a:t>Czechowice-Dz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Czechowice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Piochacz</a:t>
                      </a:r>
                      <a:r>
                        <a:rPr lang="pl-PL" dirty="0" smtClean="0"/>
                        <a:t> Łukasz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Warta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Rutkowski Jakub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Warta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Rybakowski</a:t>
                      </a:r>
                      <a:r>
                        <a:rPr lang="pl-PL" dirty="0" smtClean="0"/>
                        <a:t> Łukasz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Warta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Piestany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Wietrak</a:t>
                      </a:r>
                      <a:r>
                        <a:rPr lang="pl-PL" dirty="0" smtClean="0"/>
                        <a:t> Jakub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Posnania</a:t>
                      </a:r>
                      <a:r>
                        <a:rPr lang="pl-PL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Piestany</a:t>
                      </a:r>
                      <a:endParaRPr lang="pl-PL" dirty="0"/>
                    </a:p>
                  </a:txBody>
                  <a:tcPr/>
                </a:tc>
              </a:tr>
              <a:tr h="480010">
                <a:tc>
                  <a:txBody>
                    <a:bodyPr/>
                    <a:lstStyle/>
                    <a:p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Bródka Jakub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Warta</a:t>
                      </a:r>
                      <a:r>
                        <a:rPr lang="pl-PL" baseline="0" dirty="0" smtClean="0"/>
                        <a:t>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  <a:tr h="387537">
                <a:tc>
                  <a:txBody>
                    <a:bodyPr/>
                    <a:lstStyle/>
                    <a:p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Wiśniewski Alan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Warta 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Poznań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PNOL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Zgrupowanie </a:t>
            </a:r>
            <a:r>
              <a:rPr lang="pl-PL" sz="2800" dirty="0" err="1" smtClean="0"/>
              <a:t>rozpływaniowe</a:t>
            </a:r>
            <a:r>
              <a:rPr lang="pl-PL" sz="2800" dirty="0" smtClean="0"/>
              <a:t> Mikorzyn 3-21.03.2013r.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Zawodnicy biorący udział w zgrupowaniu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Grupa młodzieżowa:</a:t>
            </a:r>
          </a:p>
          <a:p>
            <a:pPr>
              <a:buNone/>
            </a:pPr>
            <a:r>
              <a:rPr lang="pl-PL" sz="2400" dirty="0" smtClean="0"/>
              <a:t>- Kamiński Mateusz	1991	OKSW Olsztyn</a:t>
            </a:r>
          </a:p>
          <a:p>
            <a:pPr>
              <a:buNone/>
            </a:pPr>
            <a:r>
              <a:rPr lang="pl-PL" sz="2400" dirty="0" smtClean="0"/>
              <a:t>- Sokół Patryk		1993	Stomil Poznań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Szpynda</a:t>
            </a:r>
            <a:r>
              <a:rPr lang="pl-PL" sz="2400" dirty="0" smtClean="0"/>
              <a:t> Grzegorz	1994	Orzeł Wałcz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Wietrak</a:t>
            </a:r>
            <a:r>
              <a:rPr lang="pl-PL" sz="2400" dirty="0" smtClean="0"/>
              <a:t> Łukasz	1994	Stomil Poznań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908720"/>
            <a:ext cx="80322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Grupa juniorów: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Barniak</a:t>
            </a:r>
            <a:r>
              <a:rPr lang="pl-PL" sz="2400" dirty="0" smtClean="0"/>
              <a:t> Tomasz	1995	UKS Koszałek-Opałek Węgorzewo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Kosteński</a:t>
            </a:r>
            <a:r>
              <a:rPr lang="pl-PL" sz="2400" dirty="0" smtClean="0"/>
              <a:t> Szymon	1995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r>
              <a:rPr lang="pl-PL" sz="2400" dirty="0" smtClean="0"/>
              <a:t>- Nowak Łukasz	1995	AZS-AWF Poznań</a:t>
            </a:r>
          </a:p>
          <a:p>
            <a:r>
              <a:rPr lang="pl-PL" sz="2400" dirty="0" smtClean="0"/>
              <a:t>- Polak Piotr		1995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Kitewski</a:t>
            </a:r>
            <a:r>
              <a:rPr lang="pl-PL" sz="2400" dirty="0" smtClean="0"/>
              <a:t> Aleksander	1996	Orzeł Wałcz</a:t>
            </a:r>
          </a:p>
          <a:p>
            <a:endParaRPr lang="pl-PL" sz="2400" dirty="0"/>
          </a:p>
          <a:p>
            <a:r>
              <a:rPr lang="pl-PL" sz="2400" dirty="0" smtClean="0"/>
              <a:t>Zrealizowano:</a:t>
            </a:r>
          </a:p>
          <a:p>
            <a:r>
              <a:rPr lang="pl-PL" sz="2400" dirty="0" smtClean="0"/>
              <a:t>- woda		335km</a:t>
            </a:r>
          </a:p>
          <a:p>
            <a:r>
              <a:rPr lang="pl-PL" sz="2400" dirty="0" smtClean="0"/>
              <a:t>- bieg		50km</a:t>
            </a:r>
          </a:p>
          <a:p>
            <a:r>
              <a:rPr lang="pl-PL" sz="2400" dirty="0" smtClean="0"/>
              <a:t>- siła		ok. 200 ton</a:t>
            </a:r>
          </a:p>
          <a:p>
            <a:r>
              <a:rPr lang="pl-PL" sz="2400" dirty="0" smtClean="0"/>
              <a:t>- gimnastyka	450 minut</a:t>
            </a:r>
          </a:p>
          <a:p>
            <a:r>
              <a:rPr lang="pl-PL" sz="2400" dirty="0" smtClean="0"/>
              <a:t>- gry		180 minut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Konsultacja szkoleniowa w Wałczu 28.04-5.05.2013r.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Zawodnicy biorący udział w zgrupowaniu: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Barniak</a:t>
            </a:r>
            <a:r>
              <a:rPr lang="pl-PL" sz="2400" dirty="0" smtClean="0"/>
              <a:t> Tomasz	1995	UKS Koszałek-Opałek Węgorzewo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Kitewski</a:t>
            </a:r>
            <a:r>
              <a:rPr lang="pl-PL" sz="2400" dirty="0" smtClean="0"/>
              <a:t> Aleksander	1996	Orzeł Wałcz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Kosteński</a:t>
            </a:r>
            <a:r>
              <a:rPr lang="pl-PL" sz="2400" dirty="0" smtClean="0"/>
              <a:t> Szymon	1995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Drojetzki</a:t>
            </a:r>
            <a:r>
              <a:rPr lang="pl-PL" sz="2400" dirty="0" smtClean="0"/>
              <a:t> Lawrence	1995	AZS-AWF Gorzów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Hołdak</a:t>
            </a:r>
            <a:r>
              <a:rPr lang="pl-PL" sz="2400" dirty="0" smtClean="0"/>
              <a:t> Marcel	1997	KKS Nowa Sól</a:t>
            </a:r>
          </a:p>
          <a:p>
            <a:pPr>
              <a:buNone/>
            </a:pPr>
            <a:r>
              <a:rPr lang="pl-PL" sz="2400" dirty="0" smtClean="0"/>
              <a:t>- Gluza Patryk		1995	AZS-AWF Poznań</a:t>
            </a:r>
          </a:p>
          <a:p>
            <a:pPr>
              <a:buNone/>
            </a:pPr>
            <a:r>
              <a:rPr lang="pl-PL" sz="2400" dirty="0" smtClean="0"/>
              <a:t>- Polak Piotr		1995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pPr>
              <a:buNone/>
            </a:pPr>
            <a:r>
              <a:rPr lang="pl-PL" sz="2400" dirty="0" smtClean="0"/>
              <a:t>- Paluch Gilbert	1995	MKSW Trzebinia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98072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Na konsultację zostało powołanych po 4 zawodników wiosłujących z prawej strony i z lewej strony w celu sprawdzenia osad C2 i C4 pod kątem imprez rangi mistrzowskiej.</a:t>
            </a:r>
          </a:p>
          <a:p>
            <a:endParaRPr lang="pl-PL" sz="2400" dirty="0" smtClean="0"/>
          </a:p>
          <a:p>
            <a:r>
              <a:rPr lang="pl-PL" sz="2400" dirty="0" smtClean="0"/>
              <a:t>Zrealizowano:</a:t>
            </a:r>
          </a:p>
          <a:p>
            <a:r>
              <a:rPr lang="pl-PL" sz="2400" dirty="0" smtClean="0"/>
              <a:t>- woda		105km</a:t>
            </a:r>
          </a:p>
          <a:p>
            <a:r>
              <a:rPr lang="pl-PL" sz="2400" dirty="0" smtClean="0"/>
              <a:t>- bieg		12km</a:t>
            </a:r>
          </a:p>
          <a:p>
            <a:r>
              <a:rPr lang="pl-PL" sz="2400" dirty="0" smtClean="0"/>
              <a:t>- siła		ok. 30 ton</a:t>
            </a:r>
          </a:p>
          <a:p>
            <a:r>
              <a:rPr lang="pl-PL" sz="2400" dirty="0" smtClean="0"/>
              <a:t>- gimnastyka	180 minut</a:t>
            </a:r>
          </a:p>
          <a:p>
            <a:r>
              <a:rPr lang="pl-PL" sz="2400" dirty="0" smtClean="0"/>
              <a:t>- gry		45 minut</a:t>
            </a:r>
          </a:p>
          <a:p>
            <a:endParaRPr lang="pl-PL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Zgrupowanie i regaty w </a:t>
            </a:r>
            <a:r>
              <a:rPr lang="pl-PL" sz="2800" dirty="0" err="1" smtClean="0"/>
              <a:t>Piestanach</a:t>
            </a:r>
            <a:r>
              <a:rPr lang="pl-PL" sz="2800" dirty="0" smtClean="0"/>
              <a:t> 20-26.05.2013r.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dirty="0" smtClean="0"/>
              <a:t>Zawodnicy biorący udział w zgrupowaniu:</a:t>
            </a:r>
          </a:p>
          <a:p>
            <a:pPr>
              <a:buFontTx/>
              <a:buChar char="-"/>
            </a:pPr>
            <a:r>
              <a:rPr lang="pl-PL" sz="2400" dirty="0" err="1" smtClean="0"/>
              <a:t>Borgieł</a:t>
            </a:r>
            <a:r>
              <a:rPr lang="pl-PL" sz="2400" dirty="0" smtClean="0"/>
              <a:t> Mateusz	1997	MKS Czechowice-Dziedzice</a:t>
            </a:r>
          </a:p>
          <a:p>
            <a:pPr>
              <a:buFontTx/>
              <a:buChar char="-"/>
            </a:pPr>
            <a:r>
              <a:rPr lang="pl-PL" sz="2400" dirty="0" smtClean="0"/>
              <a:t>Bródka Jakub	1998	Warta Poznań</a:t>
            </a:r>
          </a:p>
          <a:p>
            <a:pPr>
              <a:buFontTx/>
              <a:buChar char="-"/>
            </a:pPr>
            <a:r>
              <a:rPr lang="pl-PL" sz="2400" dirty="0" err="1" smtClean="0"/>
              <a:t>Piochacz</a:t>
            </a:r>
            <a:r>
              <a:rPr lang="pl-PL" sz="2400" dirty="0" smtClean="0"/>
              <a:t> Łukasz	1997	 Warta Poznań</a:t>
            </a:r>
          </a:p>
          <a:p>
            <a:pPr>
              <a:buFontTx/>
              <a:buChar char="-"/>
            </a:pPr>
            <a:r>
              <a:rPr lang="pl-PL" sz="2400" dirty="0" err="1" smtClean="0"/>
              <a:t>Rybakowski</a:t>
            </a:r>
            <a:r>
              <a:rPr lang="pl-PL" sz="2400" dirty="0" smtClean="0"/>
              <a:t> Łukasz	1997	 Warta Poznań</a:t>
            </a:r>
          </a:p>
          <a:p>
            <a:pPr>
              <a:buFontTx/>
              <a:buChar char="-"/>
            </a:pPr>
            <a:r>
              <a:rPr lang="pl-PL" sz="2400" dirty="0" err="1" smtClean="0"/>
              <a:t>Wietrak</a:t>
            </a:r>
            <a:r>
              <a:rPr lang="pl-PL" sz="2400" dirty="0" smtClean="0"/>
              <a:t> Jakub	1997	</a:t>
            </a:r>
            <a:r>
              <a:rPr lang="pl-PL" sz="2400" dirty="0" err="1" smtClean="0"/>
              <a:t>Posnania</a:t>
            </a:r>
            <a:r>
              <a:rPr lang="pl-PL" sz="2400" dirty="0" smtClean="0"/>
              <a:t> Poznań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92696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Osiągnięte rezultaty:</a:t>
            </a:r>
          </a:p>
          <a:p>
            <a:endParaRPr lang="pl-PL" sz="2400" dirty="0" smtClean="0"/>
          </a:p>
          <a:p>
            <a:r>
              <a:rPr lang="pl-PL" sz="2400" dirty="0" smtClean="0"/>
              <a:t>C1 200m	</a:t>
            </a:r>
            <a:r>
              <a:rPr lang="pl-PL" sz="2400" dirty="0" err="1" smtClean="0"/>
              <a:t>Wietrak</a:t>
            </a:r>
            <a:r>
              <a:rPr lang="pl-PL" sz="2400" dirty="0" smtClean="0"/>
              <a:t> Jakub		IX m-ce</a:t>
            </a:r>
          </a:p>
          <a:p>
            <a:r>
              <a:rPr lang="pl-PL" sz="2400" dirty="0" smtClean="0"/>
              <a:t>C2 200m	</a:t>
            </a:r>
            <a:r>
              <a:rPr lang="pl-PL" sz="2400" dirty="0" err="1" smtClean="0"/>
              <a:t>Borgieł</a:t>
            </a:r>
            <a:r>
              <a:rPr lang="pl-PL" sz="2400" dirty="0" smtClean="0"/>
              <a:t> Mateusz	III m-ce</a:t>
            </a:r>
          </a:p>
          <a:p>
            <a:r>
              <a:rPr lang="pl-PL" sz="2400" dirty="0" smtClean="0"/>
              <a:t>		Bródka Jakub</a:t>
            </a:r>
          </a:p>
          <a:p>
            <a:r>
              <a:rPr lang="pl-PL" sz="2400" dirty="0" smtClean="0"/>
              <a:t>C1 500m	</a:t>
            </a:r>
            <a:r>
              <a:rPr lang="pl-PL" sz="2400" dirty="0" err="1" smtClean="0"/>
              <a:t>Wietrak</a:t>
            </a:r>
            <a:r>
              <a:rPr lang="pl-PL" sz="2400" dirty="0" smtClean="0"/>
              <a:t> Jakub		V m-ce</a:t>
            </a:r>
          </a:p>
          <a:p>
            <a:r>
              <a:rPr lang="pl-PL" sz="2400" dirty="0" smtClean="0"/>
              <a:t>		Bródka Jakub		VI m-ce</a:t>
            </a:r>
          </a:p>
          <a:p>
            <a:r>
              <a:rPr lang="pl-PL" sz="2400" dirty="0" smtClean="0"/>
              <a:t>C2 500m	</a:t>
            </a:r>
            <a:r>
              <a:rPr lang="pl-PL" sz="2400" dirty="0" err="1" smtClean="0"/>
              <a:t>Rybakowski</a:t>
            </a:r>
            <a:r>
              <a:rPr lang="pl-PL" sz="2400" dirty="0" smtClean="0"/>
              <a:t> Łukasz	II m-ce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Piochacz</a:t>
            </a:r>
            <a:r>
              <a:rPr lang="pl-PL" sz="2400" dirty="0" smtClean="0"/>
              <a:t> Łukasz</a:t>
            </a:r>
          </a:p>
          <a:p>
            <a:r>
              <a:rPr lang="pl-PL" sz="2400" dirty="0" smtClean="0"/>
              <a:t>		</a:t>
            </a:r>
            <a:r>
              <a:rPr lang="pl-PL" sz="2400" dirty="0" err="1" smtClean="0"/>
              <a:t>Borgieł</a:t>
            </a:r>
            <a:r>
              <a:rPr lang="pl-PL" sz="2400" dirty="0" smtClean="0"/>
              <a:t> Mateusz	</a:t>
            </a:r>
            <a:r>
              <a:rPr lang="pl-PL" sz="2400" dirty="0" err="1" smtClean="0"/>
              <a:t>IIIm-ce</a:t>
            </a:r>
            <a:endParaRPr lang="pl-PL" sz="2400" dirty="0" smtClean="0"/>
          </a:p>
          <a:p>
            <a:r>
              <a:rPr lang="pl-PL" sz="2400" dirty="0" smtClean="0"/>
              <a:t>		Bródka Jakub</a:t>
            </a:r>
          </a:p>
          <a:p>
            <a:r>
              <a:rPr lang="pl-PL" sz="2400" dirty="0" smtClean="0"/>
              <a:t>C1 1000m	</a:t>
            </a:r>
            <a:r>
              <a:rPr lang="pl-PL" sz="2400" dirty="0" err="1" smtClean="0"/>
              <a:t>Wietrak</a:t>
            </a:r>
            <a:r>
              <a:rPr lang="pl-PL" sz="2400" dirty="0" smtClean="0"/>
              <a:t> Jakub		IV m-ce</a:t>
            </a:r>
          </a:p>
          <a:p>
            <a:r>
              <a:rPr lang="pl-PL" sz="2400" dirty="0" smtClean="0"/>
              <a:t>		 Bródka Jakub		V m-ce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338</Words>
  <Application>Microsoft Office PowerPoint</Application>
  <PresentationFormat>Pokaz na ekranie (4:3)</PresentationFormat>
  <Paragraphs>252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KADRA NARODOWA JUNIORÓW GRUPA KANADYJKARZY Trener Ireneusz Szpynda</vt:lpstr>
      <vt:lpstr>LISTA ZAWODNIKÓW BIORĄCYCH UDZIAŁ W AKCJACH SZKOLENIOWYCH PZKaj</vt:lpstr>
      <vt:lpstr>LISTA ZAWODNIKÓW cd.</vt:lpstr>
      <vt:lpstr>Zgrupowanie rozpływaniowe Mikorzyn 3-21.03.2013r.</vt:lpstr>
      <vt:lpstr>Slajd 5</vt:lpstr>
      <vt:lpstr>Konsultacja szkoleniowa w Wałczu 28.04-5.05.2013r.</vt:lpstr>
      <vt:lpstr>Slajd 7</vt:lpstr>
      <vt:lpstr>Zgrupowanie i regaty w Piestanach 20-26.05.2013r.</vt:lpstr>
      <vt:lpstr>Slajd 9</vt:lpstr>
      <vt:lpstr>Slajd 10</vt:lpstr>
      <vt:lpstr>Mistrzostwa Europy Juniorów i U23 Poznań</vt:lpstr>
      <vt:lpstr>Slajd 12</vt:lpstr>
      <vt:lpstr>Mistrzostwa Świata Juniorów i U23 Welland-Kanada </vt:lpstr>
      <vt:lpstr>Puchar Nadziei Olimpijskich Racice-Czechy</vt:lpstr>
      <vt:lpstr>Slajd 15</vt:lpstr>
      <vt:lpstr>Dziękuję za uwagę!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Irek</dc:creator>
  <cp:lastModifiedBy>Irek</cp:lastModifiedBy>
  <cp:revision>86</cp:revision>
  <dcterms:created xsi:type="dcterms:W3CDTF">2013-11-19T21:25:03Z</dcterms:created>
  <dcterms:modified xsi:type="dcterms:W3CDTF">2013-11-21T09:14:40Z</dcterms:modified>
</cp:coreProperties>
</file>